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2292" y="-112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714472"/>
              </p:ext>
            </p:extLst>
          </p:nvPr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pPr lvl="1"/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11436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User</cp:lastModifiedBy>
  <cp:revision>1075</cp:revision>
  <dcterms:created xsi:type="dcterms:W3CDTF">2012-06-27T12:08:55Z</dcterms:created>
  <dcterms:modified xsi:type="dcterms:W3CDTF">2020-01-13T10:51:16Z</dcterms:modified>
</cp:coreProperties>
</file>